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8" r:id="rId4"/>
    <p:sldId id="259" r:id="rId5"/>
    <p:sldId id="267" r:id="rId6"/>
    <p:sldId id="270" r:id="rId7"/>
    <p:sldId id="269" r:id="rId8"/>
    <p:sldId id="271" r:id="rId9"/>
    <p:sldId id="273" r:id="rId10"/>
    <p:sldId id="276" r:id="rId11"/>
    <p:sldId id="274" r:id="rId12"/>
    <p:sldId id="275" r:id="rId13"/>
    <p:sldId id="277" r:id="rId14"/>
    <p:sldId id="278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8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6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8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9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6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8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E318-2CE3-4D4A-B526-C3EFA8BFAA7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9C8B1-753B-41C9-A838-C046D6FA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0" y="0"/>
            <a:ext cx="9144793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9503" y="1342807"/>
            <a:ext cx="3484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ÂM NHẠC 8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3048297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GIÁO VIÊN : LÊ THỊ KIM OANH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Mùa Xuân Nho Nhỏ Thanh Hoa Lyric Loi bai hat _ YxJOWUqT7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185066"/>
            <a:ext cx="1066800" cy="1066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Loi Bac Dan Truoc Luc Di Xa - Ai Xu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0" y="5185066"/>
            <a:ext cx="1077193" cy="1077193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6" name="Rectangle 5"/>
          <p:cNvSpPr/>
          <p:nvPr/>
        </p:nvSpPr>
        <p:spPr>
          <a:xfrm>
            <a:off x="0" y="0"/>
            <a:ext cx="9116291" cy="4770537"/>
          </a:xfrm>
          <a:prstGeom prst="rect">
            <a:avLst/>
          </a:prstGeom>
          <a:pattFill prst="ltHorz">
            <a:fgClr>
              <a:srgbClr val="92D050"/>
            </a:fgClr>
            <a:bgClr>
              <a:schemeClr val="bg1"/>
            </a:bgClr>
          </a:patt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sz="6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sz="6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sz="6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45" y="4828672"/>
            <a:ext cx="3810000" cy="202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4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9800" y="685800"/>
            <a:ext cx="69064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học-Nghệ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7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8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45809"/>
            <a:ext cx="4322764" cy="67864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23/11/2003 </a:t>
            </a:r>
          </a:p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7509" y="335845"/>
            <a:ext cx="69064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1980.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1"/>
            <a:ext cx="9144000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ột Mùa Xuân Nho Nhỏ Thanh Hoa Lyric Loi bai hat _ YxJOWUqT7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52400"/>
            <a:ext cx="609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661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228600"/>
            <a:ext cx="8925636" cy="6629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1047254"/>
            <a:ext cx="1901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525931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 </a:t>
            </a:r>
            <a:r>
              <a:rPr lang="en-US" sz="3200" dirty="0" smtClean="0"/>
              <a:t>ÔN </a:t>
            </a:r>
            <a:r>
              <a:rPr lang="en-US" sz="3200" dirty="0" smtClean="0"/>
              <a:t>HÁT: MÙA THU NGÀY KHAI TRƯỜNG.</a:t>
            </a:r>
          </a:p>
          <a:p>
            <a:pPr algn="ctr"/>
            <a:r>
              <a:rPr lang="en-US" sz="3200" dirty="0" smtClean="0"/>
              <a:t>- ÂM </a:t>
            </a:r>
            <a:r>
              <a:rPr lang="en-US" sz="3200" dirty="0" smtClean="0"/>
              <a:t>NHẠC THƯỜNG THỨC: NHẠC SĨ TRẦN HOÀN VÀ BÀI </a:t>
            </a:r>
            <a:r>
              <a:rPr lang="en-US" sz="3200" dirty="0" smtClean="0"/>
              <a:t>HÁT “ </a:t>
            </a:r>
            <a:r>
              <a:rPr lang="en-US" sz="3200" dirty="0" smtClean="0"/>
              <a:t>MỘT MÙA XUÂN NHO </a:t>
            </a:r>
            <a:r>
              <a:rPr lang="en-US" sz="3200" dirty="0" smtClean="0"/>
              <a:t>NHỎ</a:t>
            </a:r>
            <a:r>
              <a:rPr lang="en-US" dirty="0"/>
              <a:t> </a:t>
            </a:r>
            <a:r>
              <a:rPr lang="en-US" sz="3200" dirty="0" smtClean="0"/>
              <a:t>“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76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ÔN BÀI HÁT: 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5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THU NGÀY </a:t>
            </a:r>
          </a:p>
          <a:p>
            <a:r>
              <a:rPr lang="en-US" sz="5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KHAI TRƯỜNG</a:t>
            </a:r>
          </a:p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03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Mùa thu ngày khai trường  Âm nhạc lớp 8  Nhạc Karaoke Beat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636"/>
            <a:ext cx="9144000" cy="6518564"/>
          </a:xfrm>
        </p:spPr>
      </p:pic>
    </p:spTree>
    <p:extLst>
      <p:ext uri="{BB962C8B-B14F-4D97-AF65-F5344CB8AC3E}">
        <p14:creationId xmlns:p14="http://schemas.microsoft.com/office/powerpoint/2010/main" val="4130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2. ÂM NHẠC THƯỜNG THỨC: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TRẦN HOÀN VÀ BÀI HÁT “MỘT MÙA XUÂN NHO NHỎ”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6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4710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8" y="20782"/>
            <a:ext cx="4391892" cy="6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ơn Nữ Ca - Ánh Tuyết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5791200"/>
            <a:ext cx="609600" cy="609600"/>
          </a:xfrm>
          <a:prstGeom prst="rect">
            <a:avLst/>
          </a:prstGeom>
        </p:spPr>
      </p:pic>
      <p:pic>
        <p:nvPicPr>
          <p:cNvPr id="3" name="Một Mùa Xuân Nho Nhỏ Thanh Hoa Lyric Loi bai hat _ YxJOWUqT7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1000" y="5749637"/>
            <a:ext cx="609600" cy="609600"/>
          </a:xfrm>
          <a:prstGeom prst="rect">
            <a:avLst/>
          </a:prstGeom>
        </p:spPr>
      </p:pic>
      <p:pic>
        <p:nvPicPr>
          <p:cNvPr id="4" name="Loi Bac Dan Truoc Luc Di Xa - Ai Xua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9199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5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1" y="151179"/>
            <a:ext cx="7086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An),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1928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ơn Nữ Ca - Ánh Tuyết _ Bà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6700" y="5344391"/>
            <a:ext cx="990600" cy="990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ectangle 4"/>
          <p:cNvSpPr/>
          <p:nvPr/>
        </p:nvSpPr>
        <p:spPr>
          <a:xfrm>
            <a:off x="0" y="2509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822"/>
            <a:ext cx="3810000" cy="177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91" y="5070763"/>
            <a:ext cx="381000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5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7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Trị-Thiên-Huế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251</Words>
  <Application>Microsoft Office PowerPoint</Application>
  <PresentationFormat>On-screen Show (4:3)</PresentationFormat>
  <Paragraphs>31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Bài tập ở nhà 1.  Học bài hát Mùa thu ngày khai trường và TĐN số .  2. Học sinh chọn 1 trong 2 bài, hát - ghi âm và gửi cho cô Nhung.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TRƯỜNG THCS THĂNG LONG                              KHỐI 8 - TIẾT 3:  - Ôn bài hát:       MÙA THU NGÀY KHAI TRƯỜNG - Ôn tập đọc nhạc: TĐN SỐ 1  - Âm nhạc thường thức: NHẠC SĨ TRẦN HOÀN VÀ BÀI HÁT “MỘT MÙA XUÂN NHO NHỎ”</dc:title>
  <dc:creator>AutoBVT</dc:creator>
  <cp:lastModifiedBy>Kim Oanh</cp:lastModifiedBy>
  <cp:revision>36</cp:revision>
  <dcterms:created xsi:type="dcterms:W3CDTF">2021-09-16T13:21:53Z</dcterms:created>
  <dcterms:modified xsi:type="dcterms:W3CDTF">2021-09-19T16:13:11Z</dcterms:modified>
</cp:coreProperties>
</file>